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E50F3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1/10/2019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555</Words>
  <Application>Microsoft Office PowerPoint</Application>
  <PresentationFormat>Panorámica</PresentationFormat>
  <Paragraphs>156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Rafael</cp:lastModifiedBy>
  <cp:revision>32</cp:revision>
  <dcterms:created xsi:type="dcterms:W3CDTF">2019-09-30T04:23:38Z</dcterms:created>
  <dcterms:modified xsi:type="dcterms:W3CDTF">2019-10-01T06:20:06Z</dcterms:modified>
</cp:coreProperties>
</file>